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59" r:id="rId3"/>
    <p:sldId id="260" r:id="rId4"/>
    <p:sldId id="261" r:id="rId5"/>
    <p:sldId id="258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82" r:id="rId21"/>
    <p:sldId id="281" r:id="rId22"/>
    <p:sldId id="283" r:id="rId23"/>
    <p:sldId id="284" r:id="rId24"/>
    <p:sldId id="286" r:id="rId25"/>
    <p:sldId id="273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BF75A-1436-BE39-879E-3ECE35532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26D4C6-8A62-C4A1-BF04-B63A68C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98E5EA-9C70-19AA-FEA0-6FC8CF48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E5D8D3-12E8-5B69-CE8D-40D7680B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E5A5AB-4847-B7AE-8795-6BCA06D5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12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8151D-3611-B2F6-8472-73D590B5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CA6647-81F8-5AB3-7504-E573C2CF5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5FCB5E-C47E-34E1-F3AF-0E1D57C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6FBD23-C5BA-B290-16D0-ECD8522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B2C9F9-F2E0-253D-9E00-363FD3C1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7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C89E6F-5F3F-85AA-F5F0-3B3C90A22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F3FB6B-5EA4-23E6-12DB-DF3C6D1D8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5D85F4-DF96-E651-EE90-1E8B33FF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095BE5-B7B4-7A9C-6B8B-21D45E9A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79B94B-E0A1-DAD7-1E75-12463743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86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63FB3-3624-C69A-0346-7376973A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563CB3-E8A6-2CB2-BADB-7AD7F3398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DDD4CE-F791-5BE4-1956-EC65D41D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5B96-B0B0-FD9C-2276-0E2D1812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10B097-BF65-76A7-200A-FA65E6A7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9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D3A0A-E2F7-A12B-4A88-608D7F1B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28FBDF-9905-9A39-FA45-E20ED0E66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6E5C08-AE8B-CCFF-3042-74714398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5AF65-B9C7-9A06-DF04-30583D81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E6721A-010C-40C4-7EE1-7D1D0B5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93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3403-4589-6C44-97FC-4F09BF24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F8DAF5-B70E-56F7-72DA-A36267735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A6CB3F-B833-CD0F-20A9-D9343C583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D4D73C-D031-898D-D5C0-930DFC44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140D36-DBAD-304A-A464-B70A026B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EE26CD-10C4-CD6E-3195-E959B69F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50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89C18-9159-7B67-9317-F61A257E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65AE839-CD99-B091-B3A9-638D8A1F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F0E07D-3088-C9D3-AC59-7477934A4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8B6D624-91C6-0E1B-9E86-BC83ED65B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80ECD6A-3D60-839C-594D-822850473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0AA87-AD87-13EA-0100-1E95E60F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6B3C89-A727-A032-64D3-DE730725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7F9DCF3-D6B7-91FD-37A1-035BB51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2CB2F-4838-524A-1B7B-EB6E8106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3AAF61E-3A33-2DB3-8F58-0A947171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FC9B10B-92BB-88FC-C8F5-152B3FDD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34DDF7C-6713-F93C-E20C-2E1844BA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45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D8326A5-8F85-0569-A2AF-B709D8F8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C6CB86E-95A8-FBA8-EF5D-69DC22C1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DFB0664-37C0-F81F-E483-597B456E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0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6CA80-10AE-96E7-CFB6-A3E6AF7F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9AB7A0-D655-A83A-7911-E90064B9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65598B-AA88-706C-9DFA-680C35775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11974F-BBAC-E6A3-C8F6-6652FB1B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0994F1-99F5-F74A-E160-654CFDC9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D12B1C-CE43-E2AE-DBB9-9F1DF0C2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9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3B7D8-5B1A-0DF5-3834-027385EE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D908026-1A7A-411A-1FCE-C9B4A5275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2A2C0A-654F-07AE-BC73-5E9511ED1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673434-169C-3C48-9B74-2B84FE2A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AA598B-49E0-A49F-9CE3-862667F9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9D2572-AB9A-940D-5AC1-3A69F80E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19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6336A8-D4FC-B3C2-0BDB-61300A0B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CC0C9C-8138-F24D-978F-E1C360DD3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F36DF3-E4A6-7D36-79C4-F1468C205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EA9F-95A6-4011-B090-6619D9417D9D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43F42D-3B4E-F8AD-E1B9-AA0D43ADA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7431F1-937F-A597-ECFD-822DB75F5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E0C6-5B73-4D95-A3E6-47023D2756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96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F85222-FFF0-D50D-622B-2CC88EF05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93" y="977774"/>
            <a:ext cx="8052214" cy="49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29652"/>
      </p:ext>
    </p:extLst>
  </p:cSld>
  <p:clrMapOvr>
    <a:masterClrMapping/>
  </p:clrMapOvr>
  <p:transition spd="slow" advTm="4000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CDCAE4-47B0-D5BF-E54A-AEF187BC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57" y="577970"/>
            <a:ext cx="9408543" cy="56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91700"/>
      </p:ext>
    </p:extLst>
  </p:cSld>
  <p:clrMapOvr>
    <a:masterClrMapping/>
  </p:clrMapOvr>
  <p:transition spd="slow" advTm="4000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0F6B1D-2CD9-33C7-C717-F10C3A0A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" y="418381"/>
            <a:ext cx="9374039" cy="60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7234"/>
      </p:ext>
    </p:extLst>
  </p:cSld>
  <p:clrMapOvr>
    <a:masterClrMapping/>
  </p:clrMapOvr>
  <p:transition spd="slow" advTm="4000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CD53B-3390-A910-0350-2AF0CC2F4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8" y="560717"/>
            <a:ext cx="9624204" cy="56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18709"/>
      </p:ext>
    </p:extLst>
  </p:cSld>
  <p:clrMapOvr>
    <a:masterClrMapping/>
  </p:clrMapOvr>
  <p:transition spd="slow" advTm="4000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30C19D-32DC-2C08-7ECE-84C2E21F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2" y="267419"/>
            <a:ext cx="9365412" cy="60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6294"/>
      </p:ext>
    </p:extLst>
  </p:cSld>
  <p:clrMapOvr>
    <a:masterClrMapping/>
  </p:clrMapOvr>
  <p:transition spd="slow" advTm="4000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7DD711-5A07-BF82-CAA2-DA8DA80B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2" y="319177"/>
            <a:ext cx="9667336" cy="58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9760"/>
      </p:ext>
    </p:extLst>
  </p:cSld>
  <p:clrMapOvr>
    <a:masterClrMapping/>
  </p:clrMapOvr>
  <p:transition spd="slow" advTm="4000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4EE330-5201-AD46-0D98-5577DE64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4" y="431321"/>
            <a:ext cx="9517811" cy="59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5423"/>
      </p:ext>
    </p:extLst>
  </p:cSld>
  <p:clrMapOvr>
    <a:masterClrMapping/>
  </p:clrMapOvr>
  <p:transition spd="slow" advTm="4000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146504-EA5B-7BC3-983B-AD217D04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2793"/>
      </p:ext>
    </p:extLst>
  </p:cSld>
  <p:clrMapOvr>
    <a:masterClrMapping/>
  </p:clrMapOvr>
  <p:transition spd="slow" advTm="4000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A89075-94C8-3E8C-DC17-DB2F6DD9D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6" y="362310"/>
            <a:ext cx="9744974" cy="59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67723"/>
      </p:ext>
    </p:extLst>
  </p:cSld>
  <p:clrMapOvr>
    <a:masterClrMapping/>
  </p:clrMapOvr>
  <p:transition spd="slow" advTm="4000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4DF64-7FDF-ED46-B195-497D90A8E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" y="345056"/>
            <a:ext cx="9701842" cy="60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9773"/>
      </p:ext>
    </p:extLst>
  </p:cSld>
  <p:clrMapOvr>
    <a:masterClrMapping/>
  </p:clrMapOvr>
  <p:transition spd="slow" advTm="4000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F110A-44D4-4843-1911-09FA6E93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5442"/>
            <a:ext cx="9753600" cy="57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44577"/>
      </p:ext>
    </p:extLst>
  </p:cSld>
  <p:clrMapOvr>
    <a:masterClrMapping/>
  </p:clrMapOvr>
  <p:transition spd="slow" advTm="4000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2A0D0F-76D6-BF03-6298-99B5B3089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1" y="362310"/>
            <a:ext cx="9415849" cy="60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7930"/>
      </p:ext>
    </p:extLst>
  </p:cSld>
  <p:clrMapOvr>
    <a:masterClrMapping/>
  </p:clrMapOvr>
  <p:transition spd="slow" advTm="4000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C90C63-C53D-5B7B-BA67-8F05820EF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6" y="418381"/>
            <a:ext cx="9319405" cy="60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8210"/>
      </p:ext>
    </p:extLst>
  </p:cSld>
  <p:clrMapOvr>
    <a:masterClrMapping/>
  </p:clrMapOvr>
  <p:transition spd="slow" advTm="4000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9A623-5413-4617-F802-1FC57214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4" y="345057"/>
            <a:ext cx="9667336" cy="58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0171"/>
      </p:ext>
    </p:extLst>
  </p:cSld>
  <p:clrMapOvr>
    <a:masterClrMapping/>
  </p:clrMapOvr>
  <p:transition spd="slow" advTm="4000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CC2AC8-D567-DBEA-38C9-AE9933BB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9" y="396814"/>
            <a:ext cx="9486181" cy="63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1533"/>
      </p:ext>
    </p:extLst>
  </p:cSld>
  <p:clrMapOvr>
    <a:masterClrMapping/>
  </p:clrMapOvr>
  <p:transition spd="slow" advTm="4000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1353B6-953F-526B-FC1B-90E42EF80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483078"/>
            <a:ext cx="9857117" cy="57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0087"/>
      </p:ext>
    </p:extLst>
  </p:cSld>
  <p:clrMapOvr>
    <a:masterClrMapping/>
  </p:clrMapOvr>
  <p:transition spd="slow" advTm="4000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B07F-ED64-EF33-AF6F-278AA846E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9" y="500332"/>
            <a:ext cx="9606951" cy="58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7533"/>
      </p:ext>
    </p:extLst>
  </p:cSld>
  <p:clrMapOvr>
    <a:masterClrMapping/>
  </p:clrMapOvr>
  <p:transition spd="slow" advTm="4000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CDE83D-408B-6F75-9400-329934D47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8" y="310550"/>
            <a:ext cx="9675962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73392"/>
      </p:ext>
    </p:extLst>
  </p:cSld>
  <p:clrMapOvr>
    <a:masterClrMapping/>
  </p:clrMapOvr>
  <p:transition spd="slow" advTm="4000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3E9D5-5052-BE76-40F2-DA5B0B65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58537"/>
      </p:ext>
    </p:extLst>
  </p:cSld>
  <p:clrMapOvr>
    <a:masterClrMapping/>
  </p:clrMapOvr>
  <p:transition spd="slow" advTm="4000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798DFE-37C9-31F9-E668-F587E65D4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1" y="517585"/>
            <a:ext cx="9779479" cy="5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8374"/>
      </p:ext>
    </p:extLst>
  </p:cSld>
  <p:clrMapOvr>
    <a:masterClrMapping/>
  </p:clrMapOvr>
  <p:transition spd="slow" advTm="4000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A64EB-1B60-F949-CE5A-F0BFCF0E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2" y="474453"/>
            <a:ext cx="9923253" cy="58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6769"/>
      </p:ext>
    </p:extLst>
  </p:cSld>
  <p:clrMapOvr>
    <a:masterClrMapping/>
  </p:clrMapOvr>
  <p:transition spd="slow" advTm="4000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1BA03-21CC-4952-7B26-F4E43F8F4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4" y="491706"/>
            <a:ext cx="9667336" cy="61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8078"/>
      </p:ext>
    </p:extLst>
  </p:cSld>
  <p:clrMapOvr>
    <a:masterClrMapping/>
  </p:clrMapOvr>
  <p:transition spd="slow" advTm="4000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59DB2D-9EE3-4536-EA25-BC8047066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7" y="422694"/>
            <a:ext cx="9529313" cy="58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75633"/>
      </p:ext>
    </p:extLst>
  </p:cSld>
  <p:clrMapOvr>
    <a:masterClrMapping/>
  </p:clrMapOvr>
  <p:transition spd="slow" advTm="4000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86CDFA-93B3-B62B-7DE7-329543E7B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0" y="388189"/>
            <a:ext cx="9494807" cy="58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3323"/>
      </p:ext>
    </p:extLst>
  </p:cSld>
  <p:clrMapOvr>
    <a:masterClrMapping/>
  </p:clrMapOvr>
  <p:transition spd="slow" advTm="4000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251203-6407-8416-136F-4A80A7B9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" y="483080"/>
            <a:ext cx="9960634" cy="56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0782"/>
      </p:ext>
    </p:extLst>
  </p:cSld>
  <p:clrMapOvr>
    <a:masterClrMapping/>
  </p:clrMapOvr>
  <p:transition spd="slow" advTm="4000">
    <p:comb/>
  </p:transition>
</p:sld>
</file>

<file path=ppt/theme/theme1.xml><?xml version="1.0" encoding="utf-8"?>
<a:theme xmlns:a="http://schemas.openxmlformats.org/drawingml/2006/main" name="Тема Office">
  <a:themeElements>
    <a:clrScheme name="Жовтогарячи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</TotalTime>
  <Words>0</Words>
  <Application>Microsoft Office PowerPoint</Application>
  <PresentationFormat>Широкий екран</PresentationFormat>
  <Paragraphs>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Biblioteka</dc:creator>
  <cp:lastModifiedBy>Biblioteka</cp:lastModifiedBy>
  <cp:revision>16</cp:revision>
  <dcterms:created xsi:type="dcterms:W3CDTF">2022-11-18T07:25:18Z</dcterms:created>
  <dcterms:modified xsi:type="dcterms:W3CDTF">2022-11-23T08:17:06Z</dcterms:modified>
</cp:coreProperties>
</file>